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77" r:id="rId2"/>
    <p:sldId id="276" r:id="rId3"/>
    <p:sldId id="280" r:id="rId4"/>
    <p:sldId id="264" r:id="rId5"/>
    <p:sldId id="262" r:id="rId6"/>
    <p:sldId id="281" r:id="rId7"/>
    <p:sldId id="282" r:id="rId8"/>
    <p:sldId id="273" r:id="rId9"/>
    <p:sldId id="268" r:id="rId10"/>
    <p:sldId id="257" r:id="rId11"/>
    <p:sldId id="260" r:id="rId12"/>
    <p:sldId id="265" r:id="rId13"/>
    <p:sldId id="271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929" autoAdjust="0"/>
  </p:normalViewPr>
  <p:slideViewPr>
    <p:cSldViewPr>
      <p:cViewPr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E5C4F-063E-4C1B-A666-7E554D636AFF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26B8E-93F2-4520-849D-DF8CE7D37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83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26B8E-93F2-4520-849D-DF8CE7D37B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823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26B8E-93F2-4520-849D-DF8CE7D37B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75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AB2C-2DE6-45E8-B4B1-3BAFF04D633C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EDD462-0C9F-43CF-AE2D-EB3F74E6778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AB2C-2DE6-45E8-B4B1-3BAFF04D633C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D462-0C9F-43CF-AE2D-EB3F74E677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AB2C-2DE6-45E8-B4B1-3BAFF04D633C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D462-0C9F-43CF-AE2D-EB3F74E677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FDAB2C-2DE6-45E8-B4B1-3BAFF04D633C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BEDD462-0C9F-43CF-AE2D-EB3F74E6778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AB2C-2DE6-45E8-B4B1-3BAFF04D633C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D462-0C9F-43CF-AE2D-EB3F74E6778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AB2C-2DE6-45E8-B4B1-3BAFF04D633C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D462-0C9F-43CF-AE2D-EB3F74E6778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D462-0C9F-43CF-AE2D-EB3F74E677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AB2C-2DE6-45E8-B4B1-3BAFF04D633C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AB2C-2DE6-45E8-B4B1-3BAFF04D633C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D462-0C9F-43CF-AE2D-EB3F74E6778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AB2C-2DE6-45E8-B4B1-3BAFF04D633C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DD462-0C9F-43CF-AE2D-EB3F74E677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FDAB2C-2DE6-45E8-B4B1-3BAFF04D633C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EDD462-0C9F-43CF-AE2D-EB3F74E677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AB2C-2DE6-45E8-B4B1-3BAFF04D633C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EDD462-0C9F-43CF-AE2D-EB3F74E677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FDAB2C-2DE6-45E8-B4B1-3BAFF04D633C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BEDD462-0C9F-43CF-AE2D-EB3F74E6778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960" y="476673"/>
            <a:ext cx="4808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</a:t>
            </a:r>
            <a:br>
              <a:rPr lang="ru-RU" b="1" dirty="0" smtClean="0"/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Свою </a:t>
            </a:r>
            <a:r>
              <a:rPr lang="ru-RU" sz="4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Україну </a:t>
            </a:r>
            <a:r>
              <a:rPr lang="ru-RU" sz="44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любіть…  За </a:t>
            </a:r>
            <a:r>
              <a:rPr lang="ru-RU" sz="4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неї Господа </a:t>
            </a:r>
            <a:r>
              <a:rPr lang="ru-RU" sz="44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моліть»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C:\Documents and Settings\bibl\Рабочий стол\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60" y="2204864"/>
            <a:ext cx="342992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7624" y="980728"/>
            <a:ext cx="7295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uk-UA" sz="24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/>
            <a:r>
              <a:rPr lang="uk-UA" sz="24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До </a:t>
            </a:r>
            <a: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</a:rPr>
              <a:t>202</a:t>
            </a:r>
            <a:r>
              <a:rPr lang="uk-UA" sz="2400" b="1" i="1" dirty="0">
                <a:solidFill>
                  <a:prstClr val="black"/>
                </a:solidFill>
                <a:latin typeface="Times New Roman"/>
                <a:ea typeface="Times New Roman"/>
              </a:rPr>
              <a:t>-річниці від дня народження Тараса Шевченка</a:t>
            </a:r>
            <a:br>
              <a:rPr lang="uk-UA" sz="2400" b="1" i="1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uk-UA" sz="2400" b="1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sz="24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    (</a:t>
            </a:r>
            <a:r>
              <a:rPr lang="uk-UA" sz="2400" b="1" i="1" dirty="0">
                <a:solidFill>
                  <a:prstClr val="black"/>
                </a:solidFill>
                <a:latin typeface="Times New Roman"/>
                <a:ea typeface="Times New Roman"/>
              </a:rPr>
              <a:t>1814-1861)</a:t>
            </a:r>
            <a:endParaRPr lang="ru-RU" b="1" i="1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713" y="2550388"/>
            <a:ext cx="4916287" cy="387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6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251520" y="1524000"/>
            <a:ext cx="4320480" cy="507335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just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4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4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7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поетичному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доробку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7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прозовій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Т. Шевченка часто </a:t>
            </a:r>
            <a:r>
              <a:rPr lang="ru-RU" sz="7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згадується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Поет </a:t>
            </a:r>
            <a:r>
              <a:rPr lang="ru-RU" sz="7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неодноразово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бував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тут, </a:t>
            </a:r>
            <a:r>
              <a:rPr lang="ru-RU" sz="7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зустрічався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7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друзями</a:t>
            </a:r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написав свої </a:t>
            </a:r>
            <a:r>
              <a:rPr lang="ru-RU" sz="7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геніальні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твори. </a:t>
            </a:r>
            <a:r>
              <a:rPr lang="ru-RU" sz="7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Фотопутівник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познайомить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читача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7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пам’ятними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місцями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7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7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бував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жив Т</a:t>
            </a:r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Шевченко, </a:t>
            </a:r>
            <a:r>
              <a:rPr lang="ru-RU" sz="7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збереглися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7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часу. </a:t>
            </a:r>
          </a:p>
        </p:txBody>
      </p:sp>
      <p:pic>
        <p:nvPicPr>
          <p:cNvPr id="1026" name="Picture 2" descr="http://lib.kr.ua/shevchenko/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3"/>
            <a:ext cx="2448272" cy="30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967335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Жмир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В. Ф. Шевченко в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Києві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: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фотопутівник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/ В. Ф.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Жмир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. – К. :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Мистецтво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1984. – 127 с.</a:t>
            </a:r>
            <a:endParaRPr lang="ru-RU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2828836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marL="228600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marL="228600"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226" y="404664"/>
            <a:ext cx="2618028" cy="306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2274838"/>
            <a:ext cx="4248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Дорош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Є.  Тарас Шевченко на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Поділлі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Волині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 /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Євген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Дорош. - наук. вид. –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Тернопіль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: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Економічна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думка, 2002. – 101 с.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У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науковому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виданні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розповідається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про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подорож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Т. Г.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Шевченка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землями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Поділля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Волині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восени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1846 року за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завданням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Київської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Археографічної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комісії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під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час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його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другого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приїзду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Україну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ru-RU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0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2592288" cy="299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3" y="2551837"/>
            <a:ext cx="374441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white"/>
              </a:solidFill>
            </a:endParaRPr>
          </a:p>
          <a:p>
            <a:pPr lvl="0"/>
            <a:endParaRPr lang="ru-RU" dirty="0">
              <a:solidFill>
                <a:prstClr val="white"/>
              </a:solidFill>
            </a:endParaRPr>
          </a:p>
          <a:p>
            <a:pPr lvl="0"/>
            <a:endParaRPr lang="ru-RU" dirty="0" smtClean="0">
              <a:solidFill>
                <a:prstClr val="white"/>
              </a:solidFill>
            </a:endParaRPr>
          </a:p>
          <a:p>
            <a:pPr lvl="0"/>
            <a:endParaRPr lang="ru-RU" dirty="0" smtClean="0">
              <a:solidFill>
                <a:prstClr val="white"/>
              </a:solidFill>
            </a:endParaRPr>
          </a:p>
          <a:p>
            <a:pPr lvl="0"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Кирилюк, 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Тарас Шевченко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 Е. Кирилюк. – М. : Худ. лит-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1988. – 350 с. </a:t>
            </a:r>
          </a:p>
          <a:p>
            <a:pPr lvl="0"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известного украинского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шевченковеда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Е. Г. Кирилюка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представляет собой обстоятельный рассказ о жизненном и творческом пути великого украинского поэта и художника 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Г. Шевченка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2524125" cy="299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27984" y="2828836"/>
            <a:ext cx="45365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Чалий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М. Життя і твори Тараса Шевченка / Михайло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Чалий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; пер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. з  рос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В.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Смілянської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– К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. : Веселка, 2011. – 263 с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Попри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фантастичну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велику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кількість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літератури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про життя та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творчість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поета</a:t>
            </a:r>
            <a:r>
              <a:rPr lang="en-US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одна з перших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його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біографій</a:t>
            </a:r>
            <a:r>
              <a:rPr lang="en-US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написана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Михайлом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Чалим у</a:t>
            </a:r>
            <a:r>
              <a:rPr lang="en-US" dirty="0">
                <a:solidFill>
                  <a:schemeClr val="bg1"/>
                </a:solidFill>
                <a:latin typeface="Times New Roman"/>
                <a:ea typeface="Times New Roman"/>
              </a:rPr>
              <a:t> 1882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році</a:t>
            </a:r>
            <a:r>
              <a:rPr lang="en-US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залишається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і зараз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неоціненним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свідченням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про</a:t>
            </a:r>
            <a:r>
              <a:rPr lang="en-US" dirty="0">
                <a:solidFill>
                  <a:schemeClr val="bg1"/>
                </a:solidFill>
                <a:latin typeface="Times New Roman"/>
                <a:ea typeface="Times New Roman"/>
              </a:rPr>
              <a:t> „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труди і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дні</a:t>
            </a:r>
            <a:r>
              <a:rPr lang="en-US" dirty="0">
                <a:solidFill>
                  <a:schemeClr val="bg1"/>
                </a:solidFill>
                <a:latin typeface="Times New Roman"/>
                <a:ea typeface="Times New Roman"/>
              </a:rPr>
              <a:t>"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Кобзаря</a:t>
            </a:r>
            <a:r>
              <a:rPr lang="en-US" dirty="0">
                <a:solidFill>
                  <a:schemeClr val="bg1"/>
                </a:solidFill>
                <a:latin typeface="Times New Roman"/>
                <a:ea typeface="Times New Roman"/>
              </a:rPr>
              <a:t>. </a:t>
            </a:r>
            <a:endParaRPr lang="ru-RU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291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44008" y="1052736"/>
            <a:ext cx="3960440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Десятирічне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заслання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вимучило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Шевченка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фізично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але не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зломило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морально. Після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волю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(1857 — 1861).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Розпочинає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поема «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Неофіти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написана в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грудні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1857.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Незакінчена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поема «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Юродивий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(1857) Оглянувши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пройдений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життєвий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шлях, Шевченко написав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ліричний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триптих «Доля», «Муза» «Слава» (1858).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 Шевченко почав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перекладати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«Слово о полку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Ігоревім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(1860), та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встиг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перекласти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уривки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«Плач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Ярославни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і «З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передсвіта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вечора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поетичний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вірш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покинуть нам,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небого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Шевченко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закінчив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10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Творчість останніх років життя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61990"/>
            <a:ext cx="3746389" cy="471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457781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чуємо тебе,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Кобзарю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крізь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століття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644008" y="1524000"/>
            <a:ext cx="3816424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Заслання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підірвало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Шевченка. На початку 1861р. він тяжко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захворів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10 березня помер.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Незадовго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написав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вірш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“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покинуть нам,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небого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indent="0" algn="just">
              <a:buNone/>
            </a:pP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Похований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Смоленському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кладовищі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Через два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місяці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виконуючи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заповіт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друзі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перевезли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прах на Україну і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поховали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Чернечій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Тарасова)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Канева.</a:t>
            </a:r>
          </a:p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7781"/>
            <a:ext cx="3744416" cy="441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980728"/>
            <a:ext cx="36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620688"/>
            <a:ext cx="7776864" cy="1224135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600"/>
              </a:spcBef>
            </a:pPr>
            <a:r>
              <a:rPr lang="ru-RU" sz="3300" spc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300" spc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300" spc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300" spc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300" spc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300" spc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300" spc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300" spc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300" spc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300" spc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300" spc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300" spc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spc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Шановні</a:t>
            </a:r>
            <a:r>
              <a:rPr lang="ru-RU" sz="3100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100" spc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користувачі! </a:t>
            </a:r>
            <a:r>
              <a:rPr lang="ru-RU" sz="3100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3100" i="1" spc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Дякуємо</a:t>
            </a:r>
            <a:r>
              <a:rPr lang="uk-UA" sz="3100" i="1" spc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що Ви разом з нами, розділили спогади про  Великого Кобзаря.</a:t>
            </a:r>
            <a:r>
              <a:rPr lang="uk-UA" sz="2700" spc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2700" spc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700" spc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844824"/>
            <a:ext cx="3960440" cy="37444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381642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76673"/>
            <a:ext cx="345638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uk-UA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uk-UA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Дана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виставка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 представлена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Вашій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увазі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вміщує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 далеко не   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повний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перелік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 книг,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що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містяться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нашій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бібліотеці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Змістовніше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ознайомитись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 з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бібліотечною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Шевченкіаною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поповнити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свої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знання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 Ви можете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завітавши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 до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Times New Roman"/>
              </a:rPr>
              <a:t>бібліотеки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. </a:t>
            </a:r>
            <a:endParaRPr lang="ru-RU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44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chnosti.net/photos/957/sets/8_5318c274934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74734"/>
            <a:ext cx="338437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5194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6350"/>
            <a:ext cx="8568952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Благословенна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година, як народила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сина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нарекла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Тарасом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43841"/>
            <a:ext cx="4392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n-US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Тарас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Григорович Шевченко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народився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25 лютого (9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березня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за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новим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стилем) 1814 р. у с.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Моринцях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Звенигородського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повіту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Київської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губернії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нині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Звенигородський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район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Черкаської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області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) у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родині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Григорія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Івановича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Шевченка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Катерини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Якимівни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Бойко. Батьки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Шевченка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були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кріпаками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магната генерал-лейтенанта Василя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Васильовича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Енгельгарда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. </a:t>
            </a:r>
          </a:p>
          <a:p>
            <a:pPr algn="just"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Через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рік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після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народження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Тараса родина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переїздить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із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Моринців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до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Кирилівки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у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ній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окрім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Тараса,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було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6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дітей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–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старші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– Катерина та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Марія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брат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Микита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молодші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–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Ярина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Марія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брат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Йосип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ru-RU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6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7" y="332656"/>
            <a:ext cx="54726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pPr algn="just"/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lib.ukrsd.com.ua/images/shevchenko/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66" y="1628800"/>
            <a:ext cx="357284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7" y="2887682"/>
            <a:ext cx="57606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25513" y="148385"/>
            <a:ext cx="8218487" cy="9731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Залишившись сиротою…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225208"/>
            <a:ext cx="4320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n-US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en-US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</a:rPr>
              <a:t> 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У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восьмирічному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віці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батько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віддав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Тараса до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школи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. В 1823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році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коли Тарасу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було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9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років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померла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мати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Батько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одружується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вдруге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Оксані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Терещенко, 1825 року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помирає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і сам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батько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Тараса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en-US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</a:rPr>
              <a:t> 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1827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року Т. Шевченко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наймитує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кирилівського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священика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Григорія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Кошиця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Із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ранніх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років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він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цікавився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народною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творчістю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у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дяків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навчився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читати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й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писати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рано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виявився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хлопця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хист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і до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малювання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ru-RU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740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196753"/>
            <a:ext cx="4392488" cy="48965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1829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Літературна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 художня діяльність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9" name="Picture 11" descr="http://ukrainart.com.ua/image/cache/data/product_images/53h70_Taras_SHevchenko.Avtoportret_port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37033"/>
            <a:ext cx="33123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1337033"/>
            <a:ext cx="424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Творчість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Шевченка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—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багатогранна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як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його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талант.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Літературна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спадщина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Шевченка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обіймає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велику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збірку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поетичних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творів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(«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Кобзар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»), драму «Назар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Стодоля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» і 2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уривки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з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інших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п'єс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; 9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повістей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щоденник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автобіографію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написані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російською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мовою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записки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історично-археологічного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характеру («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Археологічні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нотатки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»), 4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статті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понад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250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листів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. З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мистецької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спадщини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Шевченка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збереглося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835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творів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живопису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графіки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що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дійшли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до нас в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оригіналах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частково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у гравюрах та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копіях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Її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доповнюють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дані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про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понад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270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втрачених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досі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не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знайдених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мистецьких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творів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ru-RU" sz="12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7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Рання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творчість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1" y="908720"/>
            <a:ext cx="37444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55976" y="908720"/>
            <a:ext cx="4248472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ранньої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Шевченка належать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балади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Причинна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(1837), «Тополя» (1839) й «Утоплена» (1841), що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виразне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романтичне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забарвлення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Поетичним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вступом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«Кобзаря» (1840)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вірш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Думи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мої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думи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мої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у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висловлюючи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свої погляди на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дійсності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цим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віршем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тематично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споріднена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поезія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Перебендя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у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відобразилися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думки молодого Шевченка про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Особливе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ранніх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Шевченка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посідає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соціально-побутова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поема «Катерина» —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хвилююча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розповідь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трагічну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долю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дівчини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знеславив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московський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офіцер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942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Твори Тараса Шевченка у фондах       бібліотеки ТНЕУ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808312" cy="321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 t="9502" r="10344" b="4978"/>
          <a:stretch/>
        </p:blipFill>
        <p:spPr bwMode="auto">
          <a:xfrm>
            <a:off x="5220072" y="1628800"/>
            <a:ext cx="2592288" cy="321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7" y="3645024"/>
            <a:ext cx="396043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Шевченко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Т. Г.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Кобзар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/ Т. Г. Шевченко. – К. :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Радянська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школа, 1986. – 608 с.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3645023"/>
            <a:ext cx="381642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Шевченко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Т. Г.   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Кобзар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/ Т. Г. Шевченко. – К. : Дніпро, 1980.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613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2656"/>
            <a:ext cx="259228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4008" y="2136339"/>
            <a:ext cx="4320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Шевченко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Т. Г.   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Вибрані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/ Т. Г. Шевченко. – К. : Дніпро, 1981. – 247 с.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збірки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ввійшли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широковідомі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поеми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великого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революціонера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-демократа,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основоположника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Тараса Григоровича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одного з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найвидатніших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діячів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67335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345029"/>
            <a:ext cx="2736304" cy="32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3212975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Шевченко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Т. 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Гайдамаки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 Т. Г. Шевченко.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К. : Дніпро, 1969. -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104 с.</a:t>
            </a:r>
          </a:p>
          <a:p>
            <a:pPr algn="just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По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е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ма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 "Гайдамаки", </a:t>
            </a:r>
            <a:r>
              <a:rPr lang="ru-RU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опублікован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а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Петербур</a:t>
            </a:r>
            <a:r>
              <a:rPr lang="uk-UA" dirty="0">
                <a:solidFill>
                  <a:schemeClr val="bg1"/>
                </a:solidFill>
                <a:latin typeface="Times New Roman"/>
                <a:ea typeface="Times New Roman"/>
              </a:rPr>
              <a:t>зі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в 1841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і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присвячена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визвольній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боротьбі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украïнського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народу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загарбників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поневолювачів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45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7056784" cy="112474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 життя і творчість Тараса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Шевченка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2376264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141125"/>
            <a:ext cx="38884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Кирилюк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Тарас Шевченко. Життя і творчість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Є. Кирилюк. – К. : Дніпро, 1979. – 266 с.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У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книзі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українського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шевченкознавця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розповідається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про життя і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творчість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поета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революційного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демократа Т. Г.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Шевченка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. Автор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показує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його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ідейним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однодумцем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Герцена,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Чернишевського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борцем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проти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царської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тиранії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</a:p>
          <a:p>
            <a:pPr algn="just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3923928" y="2708920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3"/>
            <a:ext cx="2232248" cy="285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3968" y="2852936"/>
            <a:ext cx="4608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Дуда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І. М. Тарас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Шевченко на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Тернопільщині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 І. М. Дуда, Б. І. Мельничук.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2-ге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вид.,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доповн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Тернопіль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[б. в.], 1998. – 81 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Життя і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творчість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Times New Roman"/>
                <a:ea typeface="Times New Roman"/>
              </a:rPr>
              <a:t>Шевченка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були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пов'язані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з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Тернопільщиною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В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1846 </a:t>
            </a:r>
            <a:r>
              <a:rPr lang="ru-RU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році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він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побував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на нашій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землі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Відвідував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Вишнівець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Почаїв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Кременець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довколишні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села.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Враження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від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перебування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Волині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потім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відгукнулися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його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безсмертних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Times New Roman"/>
              </a:rPr>
              <a:t>творах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. </a:t>
            </a:r>
          </a:p>
          <a:p>
            <a:pPr algn="just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2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499992" y="3356992"/>
            <a:ext cx="4536503" cy="4608512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Іванишин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Непрочитаний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Шевченко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Василь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Іванишин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Дрогобич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2001. – 32 с. 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Clr>
                <a:srgbClr val="F3A447"/>
              </a:buClr>
              <a:buNone/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пропонує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нетрадиційне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бачення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живописного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полотна Т. Шевченка "Катерина" - за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структурно-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функціонального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методу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позицій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постійно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використовуваної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національно-екзистенціальної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методології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констексті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всієї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спадщини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Кобзаря. 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7"/>
            <a:ext cx="259228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2" y="2708920"/>
            <a:ext cx="40324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just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Неділько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Г. Я.    Тарас Шевченко. Життя і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кн. для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 Г. Я.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Неділько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– К. :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Радянська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школа, 1988. – 247 с.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книзі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висвітлюється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життя і творчість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художника і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мислителя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Тараса Шевченка. Особливо велика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приділяється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ідейно-художньому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творам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8224"/>
            <a:ext cx="2592288" cy="315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96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1685</TotalTime>
  <Words>1242</Words>
  <Application>Microsoft Office PowerPoint</Application>
  <PresentationFormat>Экран (4:3)</PresentationFormat>
  <Paragraphs>141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                  «Свою Україну любіть…  За неї Господа моліть»</vt:lpstr>
      <vt:lpstr> Благословенна та година, як народила мати сина І нарекла його Тарасом...</vt:lpstr>
      <vt:lpstr>Залишившись сиротою…</vt:lpstr>
      <vt:lpstr>          Літературна та художня діяльність </vt:lpstr>
      <vt:lpstr>Рання творчість</vt:lpstr>
      <vt:lpstr>Твори Тараса Шевченка у фондах       бібліотеки ТНЕУ</vt:lpstr>
      <vt:lpstr>Презентация PowerPoint</vt:lpstr>
      <vt:lpstr>         Книги про життя і творчість Тараса Шевченка</vt:lpstr>
      <vt:lpstr>Презентация PowerPoint</vt:lpstr>
      <vt:lpstr>    </vt:lpstr>
      <vt:lpstr>Презентация PowerPoint</vt:lpstr>
      <vt:lpstr>Творчість останніх років життя</vt:lpstr>
      <vt:lpstr> Ми чуємо тебе, Кобзарю, крізь    століття</vt:lpstr>
      <vt:lpstr>      Шановні користувачі!  Дякуємо, що Ви разом з нами, розділили спогади про  Великого Кобзаря.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kgo</dc:creator>
  <cp:lastModifiedBy>kgo</cp:lastModifiedBy>
  <cp:revision>142</cp:revision>
  <dcterms:created xsi:type="dcterms:W3CDTF">2016-02-01T10:02:36Z</dcterms:created>
  <dcterms:modified xsi:type="dcterms:W3CDTF">2016-03-02T17:05:36Z</dcterms:modified>
</cp:coreProperties>
</file>